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Raleway"/>
      <p:regular r:id="rId30"/>
      <p:bold r:id="rId31"/>
      <p:italic r:id="rId32"/>
      <p:boldItalic r:id="rId33"/>
    </p:embeddedFont>
    <p:embeddedFont>
      <p:font typeface="Montserrat Black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gThG2Zo4jFAOZf7heEz054pfHz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Black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36.jpg"/><Relationship Id="rId6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3.png"/><Relationship Id="rId5" Type="http://schemas.openxmlformats.org/officeDocument/2006/relationships/image" Target="../media/image40.jpg"/><Relationship Id="rId6" Type="http://schemas.openxmlformats.org/officeDocument/2006/relationships/image" Target="../media/image37.jpg"/><Relationship Id="rId7" Type="http://schemas.openxmlformats.org/officeDocument/2006/relationships/image" Target="../media/image5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5" Type="http://schemas.openxmlformats.org/officeDocument/2006/relationships/image" Target="../media/image1.png"/><Relationship Id="rId6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3.png"/><Relationship Id="rId5" Type="http://schemas.openxmlformats.org/officeDocument/2006/relationships/image" Target="../media/image52.jpg"/><Relationship Id="rId6" Type="http://schemas.openxmlformats.org/officeDocument/2006/relationships/image" Target="../media/image51.jpg"/><Relationship Id="rId7" Type="http://schemas.openxmlformats.org/officeDocument/2006/relationships/image" Target="../media/image5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4.jpg"/><Relationship Id="rId7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1756814" y="-548268"/>
            <a:ext cx="6531186" cy="11786439"/>
            <a:chOff x="0" y="-38100"/>
            <a:chExt cx="1720148" cy="3104247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720148" cy="3066147"/>
            </a:xfrm>
            <a:custGeom>
              <a:rect b="b" l="l" r="r" t="t"/>
              <a:pathLst>
                <a:path extrusionOk="0"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 rot="674092">
            <a:off x="-3513169" y="8339629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-9971081">
            <a:off x="1076036" y="-4819412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 rotWithShape="1">
            <a:blip r:embed="rId3">
              <a:alphaModFix amt="4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1432457" y="2812045"/>
            <a:ext cx="10150098" cy="296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19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Feedback Analysis and Improvement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076543" y="7622986"/>
            <a:ext cx="5482510" cy="136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682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Comprehensive Sentiment Analysis and Data Processing Solution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2076543" y="5951268"/>
            <a:ext cx="9506012" cy="1427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62" u="none" cap="none" strike="noStrike">
                <a:solidFill>
                  <a:srgbClr val="36E9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DEPI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12638292" y="2019300"/>
            <a:ext cx="3970782" cy="8229600"/>
          </a:xfrm>
          <a:custGeom>
            <a:rect b="b" l="l" r="r" t="t"/>
            <a:pathLst>
              <a:path extrusionOk="0"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4361045" y="1028700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0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10"/>
          <p:cNvGrpSpPr/>
          <p:nvPr/>
        </p:nvGrpSpPr>
        <p:grpSpPr>
          <a:xfrm>
            <a:off x="2455096" y="7028462"/>
            <a:ext cx="3396571" cy="1287058"/>
            <a:chOff x="0" y="-38100"/>
            <a:chExt cx="1843725" cy="698640"/>
          </a:xfrm>
        </p:grpSpPr>
        <p:sp>
          <p:nvSpPr>
            <p:cNvPr id="204" name="Google Shape;204;p10"/>
            <p:cNvSpPr/>
            <p:nvPr/>
          </p:nvSpPr>
          <p:spPr>
            <a:xfrm>
              <a:off x="0" y="0"/>
              <a:ext cx="1843725" cy="660540"/>
            </a:xfrm>
            <a:custGeom>
              <a:rect b="b" l="l" r="r" t="t"/>
              <a:pathLst>
                <a:path extrusionOk="0" h="660540" w="1843725">
                  <a:moveTo>
                    <a:pt x="1640525" y="0"/>
                  </a:moveTo>
                  <a:cubicBezTo>
                    <a:pt x="1752749" y="0"/>
                    <a:pt x="1843725" y="147867"/>
                    <a:pt x="1843725" y="330270"/>
                  </a:cubicBezTo>
                  <a:cubicBezTo>
                    <a:pt x="1843725" y="512673"/>
                    <a:pt x="1752749" y="660540"/>
                    <a:pt x="1640525" y="660540"/>
                  </a:cubicBezTo>
                  <a:lnTo>
                    <a:pt x="203200" y="660540"/>
                  </a:lnTo>
                  <a:cubicBezTo>
                    <a:pt x="90976" y="660540"/>
                    <a:pt x="0" y="512673"/>
                    <a:pt x="0" y="330270"/>
                  </a:cubicBezTo>
                  <a:cubicBezTo>
                    <a:pt x="0" y="147867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 txBox="1"/>
            <p:nvPr/>
          </p:nvSpPr>
          <p:spPr>
            <a:xfrm>
              <a:off x="0" y="-38100"/>
              <a:ext cx="1843725" cy="69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10"/>
          <p:cNvGrpSpPr/>
          <p:nvPr/>
        </p:nvGrpSpPr>
        <p:grpSpPr>
          <a:xfrm>
            <a:off x="12008312" y="7039995"/>
            <a:ext cx="4021771" cy="1213698"/>
            <a:chOff x="0" y="-38100"/>
            <a:chExt cx="2612351" cy="788360"/>
          </a:xfrm>
        </p:grpSpPr>
        <p:sp>
          <p:nvSpPr>
            <p:cNvPr id="207" name="Google Shape;207;p10"/>
            <p:cNvSpPr/>
            <p:nvPr/>
          </p:nvSpPr>
          <p:spPr>
            <a:xfrm>
              <a:off x="0" y="0"/>
              <a:ext cx="2612351" cy="750260"/>
            </a:xfrm>
            <a:custGeom>
              <a:rect b="b" l="l" r="r" t="t"/>
              <a:pathLst>
                <a:path extrusionOk="0" h="750260" w="2612351">
                  <a:moveTo>
                    <a:pt x="2409151" y="0"/>
                  </a:moveTo>
                  <a:cubicBezTo>
                    <a:pt x="2521375" y="0"/>
                    <a:pt x="2612351" y="167951"/>
                    <a:pt x="2612351" y="375130"/>
                  </a:cubicBezTo>
                  <a:cubicBezTo>
                    <a:pt x="2612351" y="582309"/>
                    <a:pt x="2521375" y="750260"/>
                    <a:pt x="2409151" y="750260"/>
                  </a:cubicBezTo>
                  <a:lnTo>
                    <a:pt x="203200" y="750260"/>
                  </a:lnTo>
                  <a:cubicBezTo>
                    <a:pt x="90976" y="750260"/>
                    <a:pt x="0" y="582309"/>
                    <a:pt x="0" y="375130"/>
                  </a:cubicBezTo>
                  <a:cubicBezTo>
                    <a:pt x="0" y="167951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0" y="-38100"/>
              <a:ext cx="2612351" cy="788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0"/>
          <p:cNvGrpSpPr/>
          <p:nvPr/>
        </p:nvGrpSpPr>
        <p:grpSpPr>
          <a:xfrm>
            <a:off x="7299331" y="7019154"/>
            <a:ext cx="3689339" cy="1432680"/>
            <a:chOff x="0" y="-38100"/>
            <a:chExt cx="1768157" cy="686628"/>
          </a:xfrm>
        </p:grpSpPr>
        <p:sp>
          <p:nvSpPr>
            <p:cNvPr id="210" name="Google Shape;210;p10"/>
            <p:cNvSpPr/>
            <p:nvPr/>
          </p:nvSpPr>
          <p:spPr>
            <a:xfrm>
              <a:off x="0" y="0"/>
              <a:ext cx="1768157" cy="648528"/>
            </a:xfrm>
            <a:custGeom>
              <a:rect b="b" l="l" r="r" t="t"/>
              <a:pathLst>
                <a:path extrusionOk="0" h="648528" w="1768157">
                  <a:moveTo>
                    <a:pt x="1564957" y="0"/>
                  </a:moveTo>
                  <a:cubicBezTo>
                    <a:pt x="1677182" y="0"/>
                    <a:pt x="1768157" y="145178"/>
                    <a:pt x="1768157" y="324264"/>
                  </a:cubicBezTo>
                  <a:cubicBezTo>
                    <a:pt x="1768157" y="503350"/>
                    <a:pt x="1677182" y="648528"/>
                    <a:pt x="1564957" y="648528"/>
                  </a:cubicBezTo>
                  <a:lnTo>
                    <a:pt x="203200" y="648528"/>
                  </a:lnTo>
                  <a:cubicBezTo>
                    <a:pt x="90976" y="648528"/>
                    <a:pt x="0" y="503350"/>
                    <a:pt x="0" y="324264"/>
                  </a:cubicBezTo>
                  <a:cubicBezTo>
                    <a:pt x="0" y="145178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0" y="-38100"/>
              <a:ext cx="1768157" cy="686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0"/>
          <p:cNvSpPr/>
          <p:nvPr/>
        </p:nvSpPr>
        <p:spPr>
          <a:xfrm>
            <a:off x="2694035" y="3584597"/>
            <a:ext cx="3157633" cy="2830387"/>
          </a:xfrm>
          <a:custGeom>
            <a:rect b="b" l="l" r="r" t="t"/>
            <a:pathLst>
              <a:path extrusionOk="0" h="2830387" w="3157633">
                <a:moveTo>
                  <a:pt x="0" y="0"/>
                </a:moveTo>
                <a:lnTo>
                  <a:pt x="3157632" y="0"/>
                </a:lnTo>
                <a:lnTo>
                  <a:pt x="3157632" y="2830387"/>
                </a:lnTo>
                <a:lnTo>
                  <a:pt x="0" y="2830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0"/>
          <p:cNvSpPr/>
          <p:nvPr/>
        </p:nvSpPr>
        <p:spPr>
          <a:xfrm>
            <a:off x="7783218" y="3427239"/>
            <a:ext cx="2721564" cy="2987745"/>
          </a:xfrm>
          <a:custGeom>
            <a:rect b="b" l="l" r="r" t="t"/>
            <a:pathLst>
              <a:path extrusionOk="0" h="2987745" w="2721564">
                <a:moveTo>
                  <a:pt x="0" y="0"/>
                </a:moveTo>
                <a:lnTo>
                  <a:pt x="2721564" y="0"/>
                </a:lnTo>
                <a:lnTo>
                  <a:pt x="2721564" y="2987745"/>
                </a:lnTo>
                <a:lnTo>
                  <a:pt x="0" y="2987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0"/>
          <p:cNvSpPr/>
          <p:nvPr/>
        </p:nvSpPr>
        <p:spPr>
          <a:xfrm>
            <a:off x="12438357" y="3326451"/>
            <a:ext cx="3229455" cy="3088533"/>
          </a:xfrm>
          <a:custGeom>
            <a:rect b="b" l="l" r="r" t="t"/>
            <a:pathLst>
              <a:path extrusionOk="0" h="3088533" w="3229455">
                <a:moveTo>
                  <a:pt x="0" y="0"/>
                </a:moveTo>
                <a:lnTo>
                  <a:pt x="3229455" y="0"/>
                </a:lnTo>
                <a:lnTo>
                  <a:pt x="3229455" y="3088533"/>
                </a:lnTo>
                <a:lnTo>
                  <a:pt x="0" y="3088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0"/>
          <p:cNvSpPr txBox="1"/>
          <p:nvPr/>
        </p:nvSpPr>
        <p:spPr>
          <a:xfrm>
            <a:off x="1300724" y="911293"/>
            <a:ext cx="16189017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Week 3 - Sentiment Analysis and Azure Integration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2764331" y="7289066"/>
            <a:ext cx="2826090" cy="824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SENTIMENT ANALYSIS USING PYTHON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12210649" y="7554370"/>
            <a:ext cx="3684870" cy="29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EVALUATION</a:t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7904976" y="7238565"/>
            <a:ext cx="2478048" cy="1091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AZURE INTEGRATION FOR STORAGE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10363200" y="1352618"/>
            <a:ext cx="8536688" cy="6562579"/>
          </a:xfrm>
          <a:custGeom>
            <a:rect b="b" l="l" r="r" t="t"/>
            <a:pathLst>
              <a:path extrusionOk="0" h="6562579" w="8536688">
                <a:moveTo>
                  <a:pt x="0" y="0"/>
                </a:moveTo>
                <a:lnTo>
                  <a:pt x="8536688" y="0"/>
                </a:lnTo>
                <a:lnTo>
                  <a:pt x="8536688" y="6562579"/>
                </a:lnTo>
                <a:lnTo>
                  <a:pt x="0" y="6562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11"/>
          <p:cNvSpPr/>
          <p:nvPr/>
        </p:nvSpPr>
        <p:spPr>
          <a:xfrm>
            <a:off x="-430946" y="8519516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2" y="0"/>
                </a:lnTo>
                <a:lnTo>
                  <a:pt x="19149892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1"/>
          <p:cNvSpPr/>
          <p:nvPr/>
        </p:nvSpPr>
        <p:spPr>
          <a:xfrm flipH="1">
            <a:off x="13312952" y="-960552"/>
            <a:ext cx="7315200" cy="2208508"/>
          </a:xfrm>
          <a:custGeom>
            <a:rect b="b" l="l" r="r" t="t"/>
            <a:pathLst>
              <a:path extrusionOk="0" h="2208508" w="7315200">
                <a:moveTo>
                  <a:pt x="7315200" y="0"/>
                </a:moveTo>
                <a:lnTo>
                  <a:pt x="0" y="0"/>
                </a:lnTo>
                <a:lnTo>
                  <a:pt x="0" y="2208509"/>
                </a:lnTo>
                <a:lnTo>
                  <a:pt x="7315200" y="2208509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5">
              <a:alphaModFix amt="3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1"/>
          <p:cNvSpPr/>
          <p:nvPr/>
        </p:nvSpPr>
        <p:spPr>
          <a:xfrm flipH="1">
            <a:off x="15519703" y="7919625"/>
            <a:ext cx="7315200" cy="2208508"/>
          </a:xfrm>
          <a:custGeom>
            <a:rect b="b" l="l" r="r" t="t"/>
            <a:pathLst>
              <a:path extrusionOk="0" h="2208508" w="7315200">
                <a:moveTo>
                  <a:pt x="7315200" y="0"/>
                </a:moveTo>
                <a:lnTo>
                  <a:pt x="0" y="0"/>
                </a:lnTo>
                <a:lnTo>
                  <a:pt x="0" y="2208508"/>
                </a:lnTo>
                <a:lnTo>
                  <a:pt x="7315200" y="2208508"/>
                </a:lnTo>
                <a:lnTo>
                  <a:pt x="7315200" y="0"/>
                </a:lnTo>
                <a:close/>
              </a:path>
            </a:pathLst>
          </a:custGeom>
          <a:blipFill rotWithShape="1">
            <a:blip r:embed="rId5">
              <a:alphaModFix amt="3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1"/>
          <p:cNvSpPr txBox="1"/>
          <p:nvPr/>
        </p:nvSpPr>
        <p:spPr>
          <a:xfrm>
            <a:off x="2438400" y="748330"/>
            <a:ext cx="9176274" cy="1050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Cleaning</a:t>
            </a:r>
            <a:endParaRPr b="1" i="0" sz="8572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8805789" y="2478716"/>
            <a:ext cx="8753675" cy="6616249"/>
          </a:xfrm>
          <a:custGeom>
            <a:rect b="b" l="l" r="r" t="t"/>
            <a:pathLst>
              <a:path extrusionOk="0" h="6616249" w="8753675">
                <a:moveTo>
                  <a:pt x="0" y="0"/>
                </a:moveTo>
                <a:lnTo>
                  <a:pt x="8753674" y="0"/>
                </a:lnTo>
                <a:lnTo>
                  <a:pt x="8753674" y="6616249"/>
                </a:lnTo>
                <a:lnTo>
                  <a:pt x="0" y="6616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650" r="-1651" t="0"/>
            </a:stretch>
          </a:blipFill>
          <a:ln>
            <a:noFill/>
          </a:ln>
        </p:spPr>
      </p:sp>
      <p:sp>
        <p:nvSpPr>
          <p:cNvPr id="229" name="Google Shape;229;p11"/>
          <p:cNvSpPr/>
          <p:nvPr/>
        </p:nvSpPr>
        <p:spPr>
          <a:xfrm>
            <a:off x="474336" y="2705100"/>
            <a:ext cx="7597498" cy="4291658"/>
          </a:xfrm>
          <a:custGeom>
            <a:rect b="b" l="l" r="r" t="t"/>
            <a:pathLst>
              <a:path extrusionOk="0" h="4291658" w="7597498">
                <a:moveTo>
                  <a:pt x="0" y="0"/>
                </a:moveTo>
                <a:lnTo>
                  <a:pt x="7597498" y="0"/>
                </a:lnTo>
                <a:lnTo>
                  <a:pt x="7597498" y="4291659"/>
                </a:lnTo>
                <a:lnTo>
                  <a:pt x="0" y="4291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23061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2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2"/>
          <p:cNvSpPr/>
          <p:nvPr/>
        </p:nvSpPr>
        <p:spPr>
          <a:xfrm>
            <a:off x="574285" y="1716793"/>
            <a:ext cx="10757320" cy="3885839"/>
          </a:xfrm>
          <a:custGeom>
            <a:rect b="b" l="l" r="r" t="t"/>
            <a:pathLst>
              <a:path extrusionOk="0" h="3885839" w="10757320">
                <a:moveTo>
                  <a:pt x="0" y="0"/>
                </a:moveTo>
                <a:lnTo>
                  <a:pt x="10757320" y="0"/>
                </a:lnTo>
                <a:lnTo>
                  <a:pt x="10757320" y="3885839"/>
                </a:lnTo>
                <a:lnTo>
                  <a:pt x="0" y="3885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38" r="-438" t="0"/>
            </a:stretch>
          </a:blipFill>
          <a:ln>
            <a:noFill/>
          </a:ln>
        </p:spPr>
      </p:sp>
      <p:sp>
        <p:nvSpPr>
          <p:cNvPr id="237" name="Google Shape;237;p12"/>
          <p:cNvSpPr/>
          <p:nvPr/>
        </p:nvSpPr>
        <p:spPr>
          <a:xfrm>
            <a:off x="11738133" y="1969097"/>
            <a:ext cx="6098353" cy="2911964"/>
          </a:xfrm>
          <a:custGeom>
            <a:rect b="b" l="l" r="r" t="t"/>
            <a:pathLst>
              <a:path extrusionOk="0" h="2911964" w="6098353">
                <a:moveTo>
                  <a:pt x="0" y="0"/>
                </a:moveTo>
                <a:lnTo>
                  <a:pt x="6098353" y="0"/>
                </a:lnTo>
                <a:lnTo>
                  <a:pt x="6098353" y="2911963"/>
                </a:lnTo>
                <a:lnTo>
                  <a:pt x="0" y="29119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2"/>
          <p:cNvSpPr/>
          <p:nvPr/>
        </p:nvSpPr>
        <p:spPr>
          <a:xfrm>
            <a:off x="3093430" y="6717008"/>
            <a:ext cx="5602846" cy="2917846"/>
          </a:xfrm>
          <a:custGeom>
            <a:rect b="b" l="l" r="r" t="t"/>
            <a:pathLst>
              <a:path extrusionOk="0" h="2917846" w="5602846">
                <a:moveTo>
                  <a:pt x="0" y="0"/>
                </a:moveTo>
                <a:lnTo>
                  <a:pt x="5602846" y="0"/>
                </a:lnTo>
                <a:lnTo>
                  <a:pt x="5602846" y="2917846"/>
                </a:lnTo>
                <a:lnTo>
                  <a:pt x="0" y="2917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2"/>
          <p:cNvSpPr/>
          <p:nvPr/>
        </p:nvSpPr>
        <p:spPr>
          <a:xfrm>
            <a:off x="11305864" y="6549322"/>
            <a:ext cx="5057989" cy="2027158"/>
          </a:xfrm>
          <a:custGeom>
            <a:rect b="b" l="l" r="r" t="t"/>
            <a:pathLst>
              <a:path extrusionOk="0" h="2027158" w="5057989">
                <a:moveTo>
                  <a:pt x="0" y="0"/>
                </a:moveTo>
                <a:lnTo>
                  <a:pt x="5057990" y="0"/>
                </a:lnTo>
                <a:lnTo>
                  <a:pt x="5057990" y="2027157"/>
                </a:lnTo>
                <a:lnTo>
                  <a:pt x="0" y="2027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2"/>
          <p:cNvSpPr txBox="1"/>
          <p:nvPr/>
        </p:nvSpPr>
        <p:spPr>
          <a:xfrm>
            <a:off x="1028700" y="530665"/>
            <a:ext cx="15335153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Sentiment Analysis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3"/>
          <p:cNvGrpSpPr/>
          <p:nvPr/>
        </p:nvGrpSpPr>
        <p:grpSpPr>
          <a:xfrm>
            <a:off x="11756814" y="-548268"/>
            <a:ext cx="6531186" cy="11786439"/>
            <a:chOff x="0" y="-38100"/>
            <a:chExt cx="1720148" cy="3104247"/>
          </a:xfrm>
        </p:grpSpPr>
        <p:sp>
          <p:nvSpPr>
            <p:cNvPr id="246" name="Google Shape;246;p13"/>
            <p:cNvSpPr/>
            <p:nvPr/>
          </p:nvSpPr>
          <p:spPr>
            <a:xfrm>
              <a:off x="0" y="0"/>
              <a:ext cx="1720148" cy="3066147"/>
            </a:xfrm>
            <a:custGeom>
              <a:rect b="b" l="l" r="r" t="t"/>
              <a:pathLst>
                <a:path extrusionOk="0"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55686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47" name="Google Shape;247;p13"/>
            <p:cNvSpPr txBox="1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13"/>
          <p:cNvSpPr/>
          <p:nvPr/>
        </p:nvSpPr>
        <p:spPr>
          <a:xfrm flipH="1" rot="-10555528">
            <a:off x="-655069" y="-5609139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3"/>
          <p:cNvSpPr/>
          <p:nvPr/>
        </p:nvSpPr>
        <p:spPr>
          <a:xfrm>
            <a:off x="-980011" y="951238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0" name="Google Shape;250;p13"/>
          <p:cNvGrpSpPr/>
          <p:nvPr/>
        </p:nvGrpSpPr>
        <p:grpSpPr>
          <a:xfrm>
            <a:off x="1568691" y="8440909"/>
            <a:ext cx="4385755" cy="978420"/>
            <a:chOff x="0" y="-15384"/>
            <a:chExt cx="1155096" cy="257691"/>
          </a:xfrm>
        </p:grpSpPr>
        <p:sp>
          <p:nvSpPr>
            <p:cNvPr id="251" name="Google Shape;251;p13"/>
            <p:cNvSpPr/>
            <p:nvPr/>
          </p:nvSpPr>
          <p:spPr>
            <a:xfrm>
              <a:off x="0" y="0"/>
              <a:ext cx="1155096" cy="242307"/>
            </a:xfrm>
            <a:custGeom>
              <a:rect b="b" l="l" r="r" t="t"/>
              <a:pathLst>
                <a:path extrusionOk="0" h="242307" w="1155096">
                  <a:moveTo>
                    <a:pt x="577548" y="0"/>
                  </a:moveTo>
                  <a:cubicBezTo>
                    <a:pt x="258577" y="0"/>
                    <a:pt x="0" y="54242"/>
                    <a:pt x="0" y="121153"/>
                  </a:cubicBezTo>
                  <a:cubicBezTo>
                    <a:pt x="0" y="188065"/>
                    <a:pt x="258577" y="242307"/>
                    <a:pt x="577548" y="242307"/>
                  </a:cubicBezTo>
                  <a:cubicBezTo>
                    <a:pt x="896519" y="242307"/>
                    <a:pt x="1155096" y="188065"/>
                    <a:pt x="1155096" y="121153"/>
                  </a:cubicBezTo>
                  <a:cubicBezTo>
                    <a:pt x="1155096" y="54242"/>
                    <a:pt x="896519" y="0"/>
                    <a:pt x="577548" y="0"/>
                  </a:cubicBezTo>
                  <a:close/>
                </a:path>
              </a:pathLst>
            </a:custGeom>
            <a:solidFill>
              <a:srgbClr val="36E9FD">
                <a:alpha val="2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 txBox="1"/>
            <p:nvPr/>
          </p:nvSpPr>
          <p:spPr>
            <a:xfrm>
              <a:off x="108290" y="-15384"/>
              <a:ext cx="938515" cy="234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3"/>
          <p:cNvSpPr/>
          <p:nvPr/>
        </p:nvSpPr>
        <p:spPr>
          <a:xfrm>
            <a:off x="928325" y="1028700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4" name="Google Shape;2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2127351"/>
            <a:ext cx="13253777" cy="561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14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14"/>
          <p:cNvSpPr/>
          <p:nvPr/>
        </p:nvSpPr>
        <p:spPr>
          <a:xfrm>
            <a:off x="13053609" y="2160262"/>
            <a:ext cx="3628505" cy="4114800"/>
          </a:xfrm>
          <a:custGeom>
            <a:rect b="b" l="l" r="r" t="t"/>
            <a:pathLst>
              <a:path extrusionOk="0" h="4114800" w="3628505">
                <a:moveTo>
                  <a:pt x="0" y="0"/>
                </a:moveTo>
                <a:lnTo>
                  <a:pt x="3628505" y="0"/>
                </a:lnTo>
                <a:lnTo>
                  <a:pt x="3628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4"/>
          <p:cNvSpPr txBox="1"/>
          <p:nvPr/>
        </p:nvSpPr>
        <p:spPr>
          <a:xfrm>
            <a:off x="1028700" y="615948"/>
            <a:ext cx="15335153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Evaluation Results</a:t>
            </a:r>
            <a:endParaRPr/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7494" y="7554960"/>
            <a:ext cx="9492229" cy="26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191" y="1483014"/>
            <a:ext cx="8468768" cy="60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 rot="-242831">
            <a:off x="-183072" y="9034920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5"/>
          <p:cNvSpPr/>
          <p:nvPr/>
        </p:nvSpPr>
        <p:spPr>
          <a:xfrm flipH="1" rot="10361290">
            <a:off x="-4529841" y="-557315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5"/>
          <p:cNvSpPr txBox="1"/>
          <p:nvPr/>
        </p:nvSpPr>
        <p:spPr>
          <a:xfrm>
            <a:off x="483035" y="672454"/>
            <a:ext cx="17400783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Azure Integration for storage and analysis</a:t>
            </a: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13054474" y="2209800"/>
            <a:ext cx="9272016" cy="8229600"/>
          </a:xfrm>
          <a:custGeom>
            <a:rect b="b" l="l" r="r" t="t"/>
            <a:pathLst>
              <a:path extrusionOk="0"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5"/>
          <p:cNvSpPr/>
          <p:nvPr/>
        </p:nvSpPr>
        <p:spPr>
          <a:xfrm>
            <a:off x="8291393" y="7094330"/>
            <a:ext cx="9996607" cy="5107641"/>
          </a:xfrm>
          <a:custGeom>
            <a:rect b="b" l="l" r="r" t="t"/>
            <a:pathLst>
              <a:path extrusionOk="0" h="5107641" w="9996607">
                <a:moveTo>
                  <a:pt x="0" y="0"/>
                </a:moveTo>
                <a:lnTo>
                  <a:pt x="9996607" y="0"/>
                </a:lnTo>
                <a:lnTo>
                  <a:pt x="9996607" y="5107641"/>
                </a:lnTo>
                <a:lnTo>
                  <a:pt x="0" y="5107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5"/>
          <p:cNvSpPr/>
          <p:nvPr/>
        </p:nvSpPr>
        <p:spPr>
          <a:xfrm>
            <a:off x="0" y="3001050"/>
            <a:ext cx="8150152" cy="6647101"/>
          </a:xfrm>
          <a:custGeom>
            <a:rect b="b" l="l" r="r" t="t"/>
            <a:pathLst>
              <a:path extrusionOk="0" h="6647101" w="8150152">
                <a:moveTo>
                  <a:pt x="0" y="0"/>
                </a:moveTo>
                <a:lnTo>
                  <a:pt x="8150152" y="0"/>
                </a:lnTo>
                <a:lnTo>
                  <a:pt x="8150152" y="6647100"/>
                </a:lnTo>
                <a:lnTo>
                  <a:pt x="0" y="66471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53746" t="0"/>
            </a:stretch>
          </a:blipFill>
          <a:ln>
            <a:noFill/>
          </a:ln>
        </p:spPr>
      </p:sp>
      <p:sp>
        <p:nvSpPr>
          <p:cNvPr id="275" name="Google Shape;275;p15"/>
          <p:cNvSpPr/>
          <p:nvPr/>
        </p:nvSpPr>
        <p:spPr>
          <a:xfrm>
            <a:off x="8291393" y="2901524"/>
            <a:ext cx="10083951" cy="4093280"/>
          </a:xfrm>
          <a:custGeom>
            <a:rect b="b" l="l" r="r" t="t"/>
            <a:pathLst>
              <a:path extrusionOk="0" h="4093280" w="10083951">
                <a:moveTo>
                  <a:pt x="0" y="0"/>
                </a:moveTo>
                <a:lnTo>
                  <a:pt x="10083952" y="0"/>
                </a:lnTo>
                <a:lnTo>
                  <a:pt x="10083952" y="4093280"/>
                </a:lnTo>
                <a:lnTo>
                  <a:pt x="0" y="4093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5346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6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2" name="Google Shape;282;p16"/>
          <p:cNvGrpSpPr/>
          <p:nvPr/>
        </p:nvGrpSpPr>
        <p:grpSpPr>
          <a:xfrm>
            <a:off x="5029033" y="8266179"/>
            <a:ext cx="3396571" cy="1287058"/>
            <a:chOff x="0" y="-38100"/>
            <a:chExt cx="1843725" cy="698640"/>
          </a:xfrm>
        </p:grpSpPr>
        <p:sp>
          <p:nvSpPr>
            <p:cNvPr id="283" name="Google Shape;283;p16"/>
            <p:cNvSpPr/>
            <p:nvPr/>
          </p:nvSpPr>
          <p:spPr>
            <a:xfrm>
              <a:off x="0" y="0"/>
              <a:ext cx="1843725" cy="660540"/>
            </a:xfrm>
            <a:custGeom>
              <a:rect b="b" l="l" r="r" t="t"/>
              <a:pathLst>
                <a:path extrusionOk="0" h="660540" w="1843725">
                  <a:moveTo>
                    <a:pt x="1640525" y="0"/>
                  </a:moveTo>
                  <a:cubicBezTo>
                    <a:pt x="1752749" y="0"/>
                    <a:pt x="1843725" y="147867"/>
                    <a:pt x="1843725" y="330270"/>
                  </a:cubicBezTo>
                  <a:cubicBezTo>
                    <a:pt x="1843725" y="512673"/>
                    <a:pt x="1752749" y="660540"/>
                    <a:pt x="1640525" y="660540"/>
                  </a:cubicBezTo>
                  <a:lnTo>
                    <a:pt x="203200" y="660540"/>
                  </a:lnTo>
                  <a:cubicBezTo>
                    <a:pt x="90976" y="660540"/>
                    <a:pt x="0" y="512673"/>
                    <a:pt x="0" y="330270"/>
                  </a:cubicBezTo>
                  <a:cubicBezTo>
                    <a:pt x="0" y="147867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 txBox="1"/>
            <p:nvPr/>
          </p:nvSpPr>
          <p:spPr>
            <a:xfrm>
              <a:off x="0" y="-38100"/>
              <a:ext cx="1843725" cy="69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16"/>
          <p:cNvGrpSpPr/>
          <p:nvPr/>
        </p:nvGrpSpPr>
        <p:grpSpPr>
          <a:xfrm>
            <a:off x="10099363" y="8290461"/>
            <a:ext cx="3689339" cy="1234539"/>
            <a:chOff x="0" y="-38100"/>
            <a:chExt cx="1768157" cy="591667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768157" cy="553567"/>
            </a:xfrm>
            <a:custGeom>
              <a:rect b="b" l="l" r="r" t="t"/>
              <a:pathLst>
                <a:path extrusionOk="0" h="553567" w="1768157">
                  <a:moveTo>
                    <a:pt x="1564957" y="0"/>
                  </a:moveTo>
                  <a:cubicBezTo>
                    <a:pt x="1677182" y="0"/>
                    <a:pt x="1768157" y="123920"/>
                    <a:pt x="1768157" y="276783"/>
                  </a:cubicBezTo>
                  <a:cubicBezTo>
                    <a:pt x="1768157" y="429647"/>
                    <a:pt x="1677182" y="553567"/>
                    <a:pt x="1564957" y="553567"/>
                  </a:cubicBezTo>
                  <a:lnTo>
                    <a:pt x="203200" y="553567"/>
                  </a:lnTo>
                  <a:cubicBezTo>
                    <a:pt x="90976" y="553567"/>
                    <a:pt x="0" y="429647"/>
                    <a:pt x="0" y="276783"/>
                  </a:cubicBezTo>
                  <a:cubicBezTo>
                    <a:pt x="0" y="123920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 txBox="1"/>
            <p:nvPr/>
          </p:nvSpPr>
          <p:spPr>
            <a:xfrm>
              <a:off x="0" y="-38100"/>
              <a:ext cx="1768157" cy="5916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6"/>
          <p:cNvGrpSpPr/>
          <p:nvPr/>
        </p:nvGrpSpPr>
        <p:grpSpPr>
          <a:xfrm>
            <a:off x="5656914" y="7427158"/>
            <a:ext cx="2346686" cy="523523"/>
            <a:chOff x="0" y="-15384"/>
            <a:chExt cx="1155096" cy="257691"/>
          </a:xfrm>
        </p:grpSpPr>
        <p:sp>
          <p:nvSpPr>
            <p:cNvPr id="289" name="Google Shape;289;p16"/>
            <p:cNvSpPr/>
            <p:nvPr/>
          </p:nvSpPr>
          <p:spPr>
            <a:xfrm>
              <a:off x="0" y="0"/>
              <a:ext cx="1155096" cy="242307"/>
            </a:xfrm>
            <a:custGeom>
              <a:rect b="b" l="l" r="r" t="t"/>
              <a:pathLst>
                <a:path extrusionOk="0" h="242307" w="1155096">
                  <a:moveTo>
                    <a:pt x="577548" y="0"/>
                  </a:moveTo>
                  <a:cubicBezTo>
                    <a:pt x="258577" y="0"/>
                    <a:pt x="0" y="54242"/>
                    <a:pt x="0" y="121153"/>
                  </a:cubicBezTo>
                  <a:cubicBezTo>
                    <a:pt x="0" y="188065"/>
                    <a:pt x="258577" y="242307"/>
                    <a:pt x="577548" y="242307"/>
                  </a:cubicBezTo>
                  <a:cubicBezTo>
                    <a:pt x="896519" y="242307"/>
                    <a:pt x="1155096" y="188065"/>
                    <a:pt x="1155096" y="121153"/>
                  </a:cubicBezTo>
                  <a:cubicBezTo>
                    <a:pt x="1155096" y="54242"/>
                    <a:pt x="896519" y="0"/>
                    <a:pt x="577548" y="0"/>
                  </a:cubicBezTo>
                  <a:close/>
                </a:path>
              </a:pathLst>
            </a:custGeom>
            <a:solidFill>
              <a:srgbClr val="36E9FD">
                <a:alpha val="2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 txBox="1"/>
            <p:nvPr/>
          </p:nvSpPr>
          <p:spPr>
            <a:xfrm>
              <a:off x="108290" y="-15384"/>
              <a:ext cx="938515" cy="234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6"/>
          <p:cNvSpPr/>
          <p:nvPr/>
        </p:nvSpPr>
        <p:spPr>
          <a:xfrm>
            <a:off x="5795238" y="3619932"/>
            <a:ext cx="2208362" cy="4176571"/>
          </a:xfrm>
          <a:custGeom>
            <a:rect b="b" l="l" r="r" t="t"/>
            <a:pathLst>
              <a:path extrusionOk="0" h="4176571" w="2208362">
                <a:moveTo>
                  <a:pt x="0" y="0"/>
                </a:moveTo>
                <a:lnTo>
                  <a:pt x="2208362" y="0"/>
                </a:lnTo>
                <a:lnTo>
                  <a:pt x="2208362" y="4176571"/>
                </a:lnTo>
                <a:lnTo>
                  <a:pt x="0" y="4176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6"/>
          <p:cNvSpPr/>
          <p:nvPr/>
        </p:nvSpPr>
        <p:spPr>
          <a:xfrm>
            <a:off x="5314274" y="3461108"/>
            <a:ext cx="1440071" cy="1440071"/>
          </a:xfrm>
          <a:custGeom>
            <a:rect b="b" l="l" r="r" t="t"/>
            <a:pathLst>
              <a:path extrusionOk="0" h="1440071" w="1440071">
                <a:moveTo>
                  <a:pt x="0" y="0"/>
                </a:moveTo>
                <a:lnTo>
                  <a:pt x="1440070" y="0"/>
                </a:lnTo>
                <a:lnTo>
                  <a:pt x="1440070" y="1440070"/>
                </a:lnTo>
                <a:lnTo>
                  <a:pt x="0" y="1440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>
            <a:off x="10099363" y="3926179"/>
            <a:ext cx="3737358" cy="4024503"/>
          </a:xfrm>
          <a:custGeom>
            <a:rect b="b" l="l" r="r" t="t"/>
            <a:pathLst>
              <a:path extrusionOk="0" h="4024503" w="3737358">
                <a:moveTo>
                  <a:pt x="0" y="0"/>
                </a:moveTo>
                <a:lnTo>
                  <a:pt x="3737358" y="0"/>
                </a:lnTo>
                <a:lnTo>
                  <a:pt x="3737358" y="4024502"/>
                </a:lnTo>
                <a:lnTo>
                  <a:pt x="0" y="4024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178" r="-4179" t="0"/>
            </a:stretch>
          </a:blipFill>
          <a:ln>
            <a:noFill/>
          </a:ln>
        </p:spPr>
      </p:sp>
      <p:sp>
        <p:nvSpPr>
          <p:cNvPr id="294" name="Google Shape;294;p16"/>
          <p:cNvSpPr txBox="1"/>
          <p:nvPr/>
        </p:nvSpPr>
        <p:spPr>
          <a:xfrm>
            <a:off x="1300724" y="911293"/>
            <a:ext cx="16189017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Week 4 - MLOps and Deployment</a:t>
            </a:r>
            <a:endParaRPr/>
          </a:p>
        </p:txBody>
      </p:sp>
      <p:sp>
        <p:nvSpPr>
          <p:cNvPr id="295" name="Google Shape;295;p16"/>
          <p:cNvSpPr txBox="1"/>
          <p:nvPr/>
        </p:nvSpPr>
        <p:spPr>
          <a:xfrm>
            <a:off x="5314274" y="8689651"/>
            <a:ext cx="2826090" cy="55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MLOPS WITH MLFLOW</a:t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10705008" y="8847066"/>
            <a:ext cx="2478048" cy="29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DEPLOYMENT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 rot="-242831">
            <a:off x="-183072" y="9034920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7"/>
          <p:cNvSpPr/>
          <p:nvPr/>
        </p:nvSpPr>
        <p:spPr>
          <a:xfrm flipH="1" rot="10361290">
            <a:off x="-4529841" y="-557315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17"/>
          <p:cNvSpPr/>
          <p:nvPr/>
        </p:nvSpPr>
        <p:spPr>
          <a:xfrm>
            <a:off x="-5308566" y="2057400"/>
            <a:ext cx="9272016" cy="8229600"/>
          </a:xfrm>
          <a:custGeom>
            <a:rect b="b" l="l" r="r" t="t"/>
            <a:pathLst>
              <a:path extrusionOk="0"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7"/>
          <p:cNvSpPr/>
          <p:nvPr/>
        </p:nvSpPr>
        <p:spPr>
          <a:xfrm>
            <a:off x="13054474" y="2209800"/>
            <a:ext cx="9272016" cy="8229600"/>
          </a:xfrm>
          <a:custGeom>
            <a:rect b="b" l="l" r="r" t="t"/>
            <a:pathLst>
              <a:path extrusionOk="0"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7"/>
          <p:cNvSpPr/>
          <p:nvPr/>
        </p:nvSpPr>
        <p:spPr>
          <a:xfrm>
            <a:off x="11089179" y="2057400"/>
            <a:ext cx="6794639" cy="5158035"/>
          </a:xfrm>
          <a:custGeom>
            <a:rect b="b" l="l" r="r" t="t"/>
            <a:pathLst>
              <a:path extrusionOk="0" h="5158035" w="6794639">
                <a:moveTo>
                  <a:pt x="0" y="0"/>
                </a:moveTo>
                <a:lnTo>
                  <a:pt x="6794639" y="0"/>
                </a:lnTo>
                <a:lnTo>
                  <a:pt x="6794639" y="5158035"/>
                </a:lnTo>
                <a:lnTo>
                  <a:pt x="0" y="5158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5137" t="0"/>
            </a:stretch>
          </a:blipFill>
          <a:ln>
            <a:noFill/>
          </a:ln>
        </p:spPr>
      </p:sp>
      <p:sp>
        <p:nvSpPr>
          <p:cNvPr id="306" name="Google Shape;306;p17"/>
          <p:cNvSpPr/>
          <p:nvPr/>
        </p:nvSpPr>
        <p:spPr>
          <a:xfrm>
            <a:off x="249934" y="2209800"/>
            <a:ext cx="7308867" cy="5160286"/>
          </a:xfrm>
          <a:custGeom>
            <a:rect b="b" l="l" r="r" t="t"/>
            <a:pathLst>
              <a:path extrusionOk="0" h="5160286" w="7308867">
                <a:moveTo>
                  <a:pt x="0" y="0"/>
                </a:moveTo>
                <a:lnTo>
                  <a:pt x="7308867" y="0"/>
                </a:lnTo>
                <a:lnTo>
                  <a:pt x="7308867" y="5160286"/>
                </a:lnTo>
                <a:lnTo>
                  <a:pt x="0" y="5160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023" l="0" r="-8391" t="0"/>
            </a:stretch>
          </a:blipFill>
          <a:ln>
            <a:noFill/>
          </a:ln>
        </p:spPr>
      </p:sp>
      <p:sp>
        <p:nvSpPr>
          <p:cNvPr id="307" name="Google Shape;307;p17"/>
          <p:cNvSpPr/>
          <p:nvPr/>
        </p:nvSpPr>
        <p:spPr>
          <a:xfrm>
            <a:off x="6528306" y="5228297"/>
            <a:ext cx="6526168" cy="5335443"/>
          </a:xfrm>
          <a:custGeom>
            <a:rect b="b" l="l" r="r" t="t"/>
            <a:pathLst>
              <a:path extrusionOk="0" h="5335443" w="6526168">
                <a:moveTo>
                  <a:pt x="0" y="0"/>
                </a:moveTo>
                <a:lnTo>
                  <a:pt x="6526168" y="0"/>
                </a:lnTo>
                <a:lnTo>
                  <a:pt x="6526168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494" r="-1035" t="0"/>
            </a:stretch>
          </a:blipFill>
          <a:ln>
            <a:noFill/>
          </a:ln>
        </p:spPr>
      </p:sp>
      <p:sp>
        <p:nvSpPr>
          <p:cNvPr id="308" name="Google Shape;308;p17"/>
          <p:cNvSpPr txBox="1"/>
          <p:nvPr/>
        </p:nvSpPr>
        <p:spPr>
          <a:xfrm>
            <a:off x="483035" y="672454"/>
            <a:ext cx="17400783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Deployment and Visualization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/>
          <p:nvPr/>
        </p:nvSpPr>
        <p:spPr>
          <a:xfrm>
            <a:off x="473701" y="6633505"/>
            <a:ext cx="4272739" cy="5924075"/>
          </a:xfrm>
          <a:custGeom>
            <a:rect b="b" l="l" r="r" t="t"/>
            <a:pathLst>
              <a:path extrusionOk="0" h="5924075" w="4272739">
                <a:moveTo>
                  <a:pt x="0" y="0"/>
                </a:moveTo>
                <a:lnTo>
                  <a:pt x="4272740" y="0"/>
                </a:lnTo>
                <a:lnTo>
                  <a:pt x="4272740" y="5924076"/>
                </a:lnTo>
                <a:lnTo>
                  <a:pt x="0" y="5924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8"/>
          <p:cNvSpPr/>
          <p:nvPr/>
        </p:nvSpPr>
        <p:spPr>
          <a:xfrm rot="10800000">
            <a:off x="13515370" y="-807314"/>
            <a:ext cx="3302732" cy="4579177"/>
          </a:xfrm>
          <a:custGeom>
            <a:rect b="b" l="l" r="r" t="t"/>
            <a:pathLst>
              <a:path extrusionOk="0" h="4579177" w="3302732">
                <a:moveTo>
                  <a:pt x="3302732" y="4579177"/>
                </a:moveTo>
                <a:lnTo>
                  <a:pt x="0" y="4579177"/>
                </a:lnTo>
                <a:lnTo>
                  <a:pt x="0" y="0"/>
                </a:lnTo>
                <a:lnTo>
                  <a:pt x="3302732" y="0"/>
                </a:lnTo>
                <a:lnTo>
                  <a:pt x="3302732" y="457917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8"/>
          <p:cNvSpPr/>
          <p:nvPr/>
        </p:nvSpPr>
        <p:spPr>
          <a:xfrm>
            <a:off x="1432970" y="6633505"/>
            <a:ext cx="1569643" cy="1569643"/>
          </a:xfrm>
          <a:custGeom>
            <a:rect b="b" l="l" r="r" t="t"/>
            <a:pathLst>
              <a:path extrusionOk="0" h="1569643" w="1569643">
                <a:moveTo>
                  <a:pt x="0" y="0"/>
                </a:moveTo>
                <a:lnTo>
                  <a:pt x="1569643" y="0"/>
                </a:lnTo>
                <a:lnTo>
                  <a:pt x="1569643" y="1569643"/>
                </a:lnTo>
                <a:lnTo>
                  <a:pt x="0" y="156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18"/>
          <p:cNvSpPr/>
          <p:nvPr/>
        </p:nvSpPr>
        <p:spPr>
          <a:xfrm>
            <a:off x="14567931" y="1663513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9" y="0"/>
                </a:lnTo>
                <a:lnTo>
                  <a:pt x="2691369" y="2691369"/>
                </a:lnTo>
                <a:lnTo>
                  <a:pt x="0" y="2691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8"/>
          <p:cNvSpPr txBox="1"/>
          <p:nvPr/>
        </p:nvSpPr>
        <p:spPr>
          <a:xfrm>
            <a:off x="5004553" y="4693090"/>
            <a:ext cx="8278893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Any Question?</a:t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3434911" y="6633505"/>
            <a:ext cx="1569643" cy="1569643"/>
          </a:xfrm>
          <a:custGeom>
            <a:rect b="b" l="l" r="r" t="t"/>
            <a:pathLst>
              <a:path extrusionOk="0" h="1569643" w="1569643">
                <a:moveTo>
                  <a:pt x="0" y="0"/>
                </a:moveTo>
                <a:lnTo>
                  <a:pt x="1569642" y="0"/>
                </a:lnTo>
                <a:lnTo>
                  <a:pt x="1569642" y="1569643"/>
                </a:lnTo>
                <a:lnTo>
                  <a:pt x="0" y="156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/>
          <p:nvPr/>
        </p:nvSpPr>
        <p:spPr>
          <a:xfrm rot="-3647679">
            <a:off x="5750070" y="2254213"/>
            <a:ext cx="27455017" cy="10021081"/>
          </a:xfrm>
          <a:custGeom>
            <a:rect b="b" l="l" r="r" t="t"/>
            <a:pathLst>
              <a:path extrusionOk="0"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19"/>
          <p:cNvSpPr/>
          <p:nvPr/>
        </p:nvSpPr>
        <p:spPr>
          <a:xfrm flipH="1" rot="9638680">
            <a:off x="-5537192" y="-4329620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19"/>
          <p:cNvSpPr txBox="1"/>
          <p:nvPr/>
        </p:nvSpPr>
        <p:spPr>
          <a:xfrm>
            <a:off x="3817642" y="1472129"/>
            <a:ext cx="9176274" cy="110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You!</a:t>
            </a:r>
            <a:endParaRPr/>
          </a:p>
        </p:txBody>
      </p:sp>
      <p:sp>
        <p:nvSpPr>
          <p:cNvPr id="326" name="Google Shape;326;p19"/>
          <p:cNvSpPr txBox="1"/>
          <p:nvPr/>
        </p:nvSpPr>
        <p:spPr>
          <a:xfrm>
            <a:off x="4037754" y="3174172"/>
            <a:ext cx="9402363" cy="6771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Presented by:</a:t>
            </a:r>
            <a:endParaRPr/>
          </a:p>
          <a:p>
            <a:pPr indent="0" lvl="0" marL="0" marR="0" rtl="0" algn="ctr">
              <a:lnSpc>
                <a:spcPct val="9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972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Hagar Ali Hamed Foda</a:t>
            </a:r>
            <a:endParaRPr b="1" i="0" sz="5972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Aya Abdelsamad</a:t>
            </a:r>
            <a:endParaRPr b="1" i="0" sz="5972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Ahmed Ghareeb </a:t>
            </a:r>
            <a:endParaRPr/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Ahmed Hossam </a:t>
            </a:r>
            <a:endParaRPr/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Pierre Mousa </a:t>
            </a:r>
            <a:endParaRPr/>
          </a:p>
          <a:p>
            <a:pPr indent="0" lvl="0" marL="0" marR="0" rtl="0" algn="ctr">
              <a:lnSpc>
                <a:spcPct val="11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72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Esraa Zakaria</a:t>
            </a:r>
            <a:endParaRPr b="1" i="0" sz="5972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 rot="1572293">
            <a:off x="-5799371" y="6668368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 flipH="1" rot="-9227707">
            <a:off x="8920761" y="-3494855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539713" y="3205186"/>
            <a:ext cx="6471724" cy="5234007"/>
          </a:xfrm>
          <a:custGeom>
            <a:rect b="b" l="l" r="r" t="t"/>
            <a:pathLst>
              <a:path extrusionOk="0" h="5234007" w="6471724">
                <a:moveTo>
                  <a:pt x="0" y="0"/>
                </a:moveTo>
                <a:lnTo>
                  <a:pt x="6471724" y="0"/>
                </a:lnTo>
                <a:lnTo>
                  <a:pt x="6471724" y="5234007"/>
                </a:lnTo>
                <a:lnTo>
                  <a:pt x="0" y="5234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7945523" y="3123240"/>
            <a:ext cx="7366041" cy="11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7489140" y="4577721"/>
            <a:ext cx="10129538" cy="5022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9777" lvl="1" marL="659555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1" lang="en-US" sz="305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Objective: To analyze customer feedback, classify sentiments, and improve customer experience through data-driven insights.</a:t>
            </a:r>
            <a:endParaRPr/>
          </a:p>
          <a:p>
            <a:pPr indent="0" lvl="0" marL="0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54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74545" lvl="1" marL="749089" marR="0" rtl="0" algn="l">
              <a:lnSpc>
                <a:spcPct val="1290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68"/>
              <a:buFont typeface="Arial"/>
              <a:buChar char="•"/>
            </a:pPr>
            <a:r>
              <a:rPr b="1" i="1" lang="en-US" sz="346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Agenda:</a:t>
            </a:r>
            <a:endParaRPr/>
          </a:p>
          <a:p>
            <a:pPr indent="-329777" lvl="1" marL="659555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1" lang="en-US" sz="305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SQL Database Design and Setup</a:t>
            </a:r>
            <a:endParaRPr/>
          </a:p>
          <a:p>
            <a:pPr indent="-329777" lvl="1" marL="659555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1" lang="en-US" sz="305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Warehouse and Processing</a:t>
            </a:r>
            <a:endParaRPr/>
          </a:p>
          <a:p>
            <a:pPr indent="-329777" lvl="1" marL="659555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1" lang="en-US" sz="305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Sentiment Analysis and Azure Integration</a:t>
            </a:r>
            <a:endParaRPr/>
          </a:p>
          <a:p>
            <a:pPr indent="-329777" lvl="1" marL="659555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54"/>
              <a:buFont typeface="Arial"/>
              <a:buChar char="•"/>
            </a:pPr>
            <a:r>
              <a:rPr b="0" i="1" lang="en-US" sz="3054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MLOps and Deployment</a:t>
            </a:r>
            <a:endParaRPr/>
          </a:p>
          <a:p>
            <a:pPr indent="0" lvl="0" marL="0" marR="0" rtl="0" algn="l">
              <a:lnSpc>
                <a:spcPct val="129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3054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/>
          <p:nvPr/>
        </p:nvSpPr>
        <p:spPr>
          <a:xfrm rot="1572293">
            <a:off x="-5799371" y="6668368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>
            <a:off x="2052822" y="3071015"/>
            <a:ext cx="3970782" cy="8229600"/>
          </a:xfrm>
          <a:custGeom>
            <a:rect b="b" l="l" r="r" t="t"/>
            <a:pathLst>
              <a:path extrusionOk="0"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0"/>
          <p:cNvSpPr/>
          <p:nvPr/>
        </p:nvSpPr>
        <p:spPr>
          <a:xfrm>
            <a:off x="3775575" y="2080415"/>
            <a:ext cx="2691369" cy="2691369"/>
          </a:xfrm>
          <a:custGeom>
            <a:rect b="b" l="l" r="r" t="t"/>
            <a:pathLst>
              <a:path extrusionOk="0" h="2691369" w="2691369">
                <a:moveTo>
                  <a:pt x="0" y="0"/>
                </a:moveTo>
                <a:lnTo>
                  <a:pt x="2691368" y="0"/>
                </a:lnTo>
                <a:lnTo>
                  <a:pt x="2691368" y="2691368"/>
                </a:lnTo>
                <a:lnTo>
                  <a:pt x="0" y="2691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0"/>
          <p:cNvSpPr/>
          <p:nvPr/>
        </p:nvSpPr>
        <p:spPr>
          <a:xfrm flipH="1" rot="-9227707">
            <a:off x="8920761" y="-3494855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>
            <a:off x="4056148" y="1028700"/>
            <a:ext cx="10175703" cy="8229600"/>
          </a:xfrm>
          <a:custGeom>
            <a:rect b="b" l="l" r="r" t="t"/>
            <a:pathLst>
              <a:path extrusionOk="0" h="8229600" w="10175703">
                <a:moveTo>
                  <a:pt x="0" y="0"/>
                </a:moveTo>
                <a:lnTo>
                  <a:pt x="10175704" y="0"/>
                </a:lnTo>
                <a:lnTo>
                  <a:pt x="101757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20"/>
          <p:cNvSpPr txBox="1"/>
          <p:nvPr/>
        </p:nvSpPr>
        <p:spPr>
          <a:xfrm>
            <a:off x="7945523" y="3123240"/>
            <a:ext cx="7366041" cy="11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7489140" y="4568196"/>
            <a:ext cx="9770160" cy="4812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Objective: To analyze customer feedback, classify sentiments, and improve customer experience through data-driven insights.</a:t>
            </a:r>
            <a:endParaRPr/>
          </a:p>
          <a:p>
            <a:pPr indent="0" lvl="0" marL="0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946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Agenda:</a:t>
            </a:r>
            <a:endParaRPr/>
          </a:p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SQL Database Design and Setup</a:t>
            </a:r>
            <a:endParaRPr/>
          </a:p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Warehouse and Processing</a:t>
            </a:r>
            <a:endParaRPr/>
          </a:p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Sentiment Analysis and Azure Integration</a:t>
            </a:r>
            <a:endParaRPr/>
          </a:p>
          <a:p>
            <a:pPr indent="-318077" lvl="1" marL="636154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46"/>
              <a:buFont typeface="Arial"/>
              <a:buChar char="•"/>
            </a:pPr>
            <a:r>
              <a:rPr b="0" i="1" lang="en-US" sz="2946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MLOps and Deployment</a:t>
            </a:r>
            <a:endParaRPr/>
          </a:p>
          <a:p>
            <a:pPr indent="0" lvl="0" marL="0" marR="0" rtl="0" algn="l">
              <a:lnSpc>
                <a:spcPct val="129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946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1300724" y="1599114"/>
            <a:ext cx="1074675" cy="515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4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1740836" y="3681829"/>
            <a:ext cx="3715260" cy="4114800"/>
          </a:xfrm>
          <a:custGeom>
            <a:rect b="b" l="l" r="r" t="t"/>
            <a:pathLst>
              <a:path extrusionOk="0" h="4114800" w="3715260">
                <a:moveTo>
                  <a:pt x="0" y="0"/>
                </a:moveTo>
                <a:lnTo>
                  <a:pt x="3715261" y="0"/>
                </a:lnTo>
                <a:lnTo>
                  <a:pt x="37152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3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9" name="Google Shape;109;p3"/>
          <p:cNvGrpSpPr/>
          <p:nvPr/>
        </p:nvGrpSpPr>
        <p:grpSpPr>
          <a:xfrm>
            <a:off x="2990338" y="6789056"/>
            <a:ext cx="2722116" cy="931968"/>
            <a:chOff x="0" y="-38100"/>
            <a:chExt cx="1768157" cy="605362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1768157" cy="567262"/>
            </a:xfrm>
            <a:custGeom>
              <a:rect b="b" l="l" r="r" t="t"/>
              <a:pathLst>
                <a:path extrusionOk="0" h="567262" w="1768157">
                  <a:moveTo>
                    <a:pt x="1564957" y="0"/>
                  </a:moveTo>
                  <a:cubicBezTo>
                    <a:pt x="1677182" y="0"/>
                    <a:pt x="1768157" y="126986"/>
                    <a:pt x="1768157" y="283631"/>
                  </a:cubicBezTo>
                  <a:cubicBezTo>
                    <a:pt x="1768157" y="440276"/>
                    <a:pt x="1677182" y="567262"/>
                    <a:pt x="1564957" y="567262"/>
                  </a:cubicBezTo>
                  <a:lnTo>
                    <a:pt x="203200" y="567262"/>
                  </a:lnTo>
                  <a:cubicBezTo>
                    <a:pt x="90976" y="567262"/>
                    <a:pt x="0" y="440276"/>
                    <a:pt x="0" y="283631"/>
                  </a:cubicBezTo>
                  <a:cubicBezTo>
                    <a:pt x="0" y="12698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-38100"/>
              <a:ext cx="1768157" cy="60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12008312" y="6850884"/>
            <a:ext cx="4021771" cy="931968"/>
            <a:chOff x="0" y="-38100"/>
            <a:chExt cx="2612351" cy="605362"/>
          </a:xfrm>
        </p:grpSpPr>
        <p:sp>
          <p:nvSpPr>
            <p:cNvPr id="113" name="Google Shape;113;p3"/>
            <p:cNvSpPr/>
            <p:nvPr/>
          </p:nvSpPr>
          <p:spPr>
            <a:xfrm>
              <a:off x="0" y="0"/>
              <a:ext cx="2612351" cy="567262"/>
            </a:xfrm>
            <a:custGeom>
              <a:rect b="b" l="l" r="r" t="t"/>
              <a:pathLst>
                <a:path extrusionOk="0" h="567262" w="2612351">
                  <a:moveTo>
                    <a:pt x="2409151" y="0"/>
                  </a:moveTo>
                  <a:cubicBezTo>
                    <a:pt x="2521375" y="0"/>
                    <a:pt x="2612351" y="126986"/>
                    <a:pt x="2612351" y="283631"/>
                  </a:cubicBezTo>
                  <a:cubicBezTo>
                    <a:pt x="2612351" y="440276"/>
                    <a:pt x="2521375" y="567262"/>
                    <a:pt x="2409151" y="567262"/>
                  </a:cubicBezTo>
                  <a:lnTo>
                    <a:pt x="203200" y="567262"/>
                  </a:lnTo>
                  <a:cubicBezTo>
                    <a:pt x="90976" y="567262"/>
                    <a:pt x="0" y="440276"/>
                    <a:pt x="0" y="283631"/>
                  </a:cubicBezTo>
                  <a:cubicBezTo>
                    <a:pt x="0" y="12698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0" y="-38100"/>
              <a:ext cx="2612351" cy="60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7722930" y="6822309"/>
            <a:ext cx="2722116" cy="931968"/>
            <a:chOff x="0" y="-38100"/>
            <a:chExt cx="1768157" cy="605362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1768157" cy="567262"/>
            </a:xfrm>
            <a:custGeom>
              <a:rect b="b" l="l" r="r" t="t"/>
              <a:pathLst>
                <a:path extrusionOk="0" h="567262" w="1768157">
                  <a:moveTo>
                    <a:pt x="1564957" y="0"/>
                  </a:moveTo>
                  <a:cubicBezTo>
                    <a:pt x="1677182" y="0"/>
                    <a:pt x="1768157" y="126986"/>
                    <a:pt x="1768157" y="283631"/>
                  </a:cubicBezTo>
                  <a:cubicBezTo>
                    <a:pt x="1768157" y="440276"/>
                    <a:pt x="1677182" y="567262"/>
                    <a:pt x="1564957" y="567262"/>
                  </a:cubicBezTo>
                  <a:lnTo>
                    <a:pt x="203200" y="567262"/>
                  </a:lnTo>
                  <a:cubicBezTo>
                    <a:pt x="90976" y="567262"/>
                    <a:pt x="0" y="440276"/>
                    <a:pt x="0" y="283631"/>
                  </a:cubicBezTo>
                  <a:cubicBezTo>
                    <a:pt x="0" y="12698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-38100"/>
              <a:ext cx="1768157" cy="60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3"/>
          <p:cNvSpPr/>
          <p:nvPr/>
        </p:nvSpPr>
        <p:spPr>
          <a:xfrm>
            <a:off x="3070241" y="3906603"/>
            <a:ext cx="2562311" cy="2473795"/>
          </a:xfrm>
          <a:custGeom>
            <a:rect b="b" l="l" r="r" t="t"/>
            <a:pathLst>
              <a:path extrusionOk="0" h="2473795" w="2562311">
                <a:moveTo>
                  <a:pt x="0" y="0"/>
                </a:moveTo>
                <a:lnTo>
                  <a:pt x="2562311" y="0"/>
                </a:lnTo>
                <a:lnTo>
                  <a:pt x="2562311" y="2473794"/>
                </a:lnTo>
                <a:lnTo>
                  <a:pt x="0" y="2473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872437" y="3906603"/>
            <a:ext cx="2423102" cy="2683682"/>
          </a:xfrm>
          <a:custGeom>
            <a:rect b="b" l="l" r="r" t="t"/>
            <a:pathLst>
              <a:path extrusionOk="0" h="2683682" w="2423102">
                <a:moveTo>
                  <a:pt x="0" y="0"/>
                </a:moveTo>
                <a:lnTo>
                  <a:pt x="2423102" y="0"/>
                </a:lnTo>
                <a:lnTo>
                  <a:pt x="2423102" y="2683682"/>
                </a:lnTo>
                <a:lnTo>
                  <a:pt x="0" y="2683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/>
          <p:nvPr/>
        </p:nvSpPr>
        <p:spPr>
          <a:xfrm>
            <a:off x="12796884" y="3843379"/>
            <a:ext cx="2458481" cy="2746906"/>
          </a:xfrm>
          <a:custGeom>
            <a:rect b="b" l="l" r="r" t="t"/>
            <a:pathLst>
              <a:path extrusionOk="0" h="2746906" w="2458481">
                <a:moveTo>
                  <a:pt x="0" y="0"/>
                </a:moveTo>
                <a:lnTo>
                  <a:pt x="2458481" y="0"/>
                </a:lnTo>
                <a:lnTo>
                  <a:pt x="2458481" y="2746906"/>
                </a:lnTo>
                <a:lnTo>
                  <a:pt x="0" y="2746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 txBox="1"/>
          <p:nvPr/>
        </p:nvSpPr>
        <p:spPr>
          <a:xfrm>
            <a:off x="2261300" y="1370909"/>
            <a:ext cx="14504495" cy="173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1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Week 1 - SQL Database Setup and Data Collection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3112372" y="7038127"/>
            <a:ext cx="2478048" cy="55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DATABASE DESIGN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2157464" y="7080904"/>
            <a:ext cx="3684870" cy="55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SQL </a:t>
            </a:r>
            <a:endParaRPr/>
          </a:p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QUERIES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7844964" y="7071379"/>
            <a:ext cx="2478048" cy="55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COLLECTION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 rot="1582889">
            <a:off x="-4783694" y="7975014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6616622" y="3232573"/>
            <a:ext cx="9724266" cy="6783986"/>
          </a:xfrm>
          <a:custGeom>
            <a:rect b="b" l="l" r="r" t="t"/>
            <a:pathLst>
              <a:path extrusionOk="0" h="6783986" w="9724266">
                <a:moveTo>
                  <a:pt x="0" y="0"/>
                </a:moveTo>
                <a:lnTo>
                  <a:pt x="9724266" y="0"/>
                </a:lnTo>
                <a:lnTo>
                  <a:pt x="9724266" y="6783986"/>
                </a:lnTo>
                <a:lnTo>
                  <a:pt x="0" y="6783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34" l="-22348" r="-24944" t="-15428"/>
            </a:stretch>
          </a:blipFill>
          <a:ln>
            <a:noFill/>
          </a:ln>
        </p:spPr>
      </p:sp>
      <p:sp>
        <p:nvSpPr>
          <p:cNvPr id="132" name="Google Shape;132;p4"/>
          <p:cNvSpPr txBox="1"/>
          <p:nvPr/>
        </p:nvSpPr>
        <p:spPr>
          <a:xfrm>
            <a:off x="6478415" y="911293"/>
            <a:ext cx="10000680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Database Schema Diagram</a:t>
            </a:r>
            <a:endParaRPr/>
          </a:p>
        </p:txBody>
      </p:sp>
      <p:pic>
        <p:nvPicPr>
          <p:cNvPr descr="&lt;strong&gt;Database&lt;/strong&gt; PNG Transparent Images | PNG All" id="133" name="Google Shape;1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3866473"/>
            <a:ext cx="3870081" cy="536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>
            <a:off x="14896878" y="9006525"/>
            <a:ext cx="1785236" cy="1785236"/>
          </a:xfrm>
          <a:custGeom>
            <a:rect b="b" l="l" r="r" t="t"/>
            <a:pathLst>
              <a:path extrusionOk="0"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5"/>
                </a:lnTo>
                <a:lnTo>
                  <a:pt x="0" y="1785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>
            <a:off x="-183721" y="564812"/>
            <a:ext cx="1785236" cy="1785236"/>
          </a:xfrm>
          <a:custGeom>
            <a:rect b="b" l="l" r="r" t="t"/>
            <a:pathLst>
              <a:path extrusionOk="0" h="1785236" w="1785236">
                <a:moveTo>
                  <a:pt x="0" y="0"/>
                </a:moveTo>
                <a:lnTo>
                  <a:pt x="1785236" y="0"/>
                </a:lnTo>
                <a:lnTo>
                  <a:pt x="1785236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>
            <a:off x="1502573" y="3083473"/>
            <a:ext cx="10379700" cy="7132746"/>
          </a:xfrm>
          <a:custGeom>
            <a:rect b="b" l="l" r="r" t="t"/>
            <a:pathLst>
              <a:path extrusionOk="0" h="7132746" w="10379700">
                <a:moveTo>
                  <a:pt x="0" y="0"/>
                </a:moveTo>
                <a:lnTo>
                  <a:pt x="10379700" y="0"/>
                </a:lnTo>
                <a:lnTo>
                  <a:pt x="10379700" y="7132745"/>
                </a:lnTo>
                <a:lnTo>
                  <a:pt x="0" y="7132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66" l="-622" r="0" t="-466"/>
            </a:stretch>
          </a:blipFill>
          <a:ln>
            <a:noFill/>
          </a:ln>
        </p:spPr>
      </p:sp>
      <p:sp>
        <p:nvSpPr>
          <p:cNvPr id="143" name="Google Shape;143;p5"/>
          <p:cNvSpPr txBox="1"/>
          <p:nvPr/>
        </p:nvSpPr>
        <p:spPr>
          <a:xfrm>
            <a:off x="1809744" y="961034"/>
            <a:ext cx="11725836" cy="2138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SQL Queries for Feedback Extraction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-1314761">
            <a:off x="5680419" y="640428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6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6"/>
          <p:cNvSpPr/>
          <p:nvPr/>
        </p:nvSpPr>
        <p:spPr>
          <a:xfrm>
            <a:off x="3112372" y="3798133"/>
            <a:ext cx="2487573" cy="2494224"/>
          </a:xfrm>
          <a:custGeom>
            <a:rect b="b" l="l" r="r" t="t"/>
            <a:pathLst>
              <a:path extrusionOk="0" h="2494224" w="2487573">
                <a:moveTo>
                  <a:pt x="0" y="0"/>
                </a:moveTo>
                <a:lnTo>
                  <a:pt x="2487573" y="0"/>
                </a:lnTo>
                <a:lnTo>
                  <a:pt x="2487573" y="2494225"/>
                </a:lnTo>
                <a:lnTo>
                  <a:pt x="0" y="2494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12536906" y="3798133"/>
            <a:ext cx="2526378" cy="2494224"/>
          </a:xfrm>
          <a:custGeom>
            <a:rect b="b" l="l" r="r" t="t"/>
            <a:pathLst>
              <a:path extrusionOk="0" h="2494224" w="2526378">
                <a:moveTo>
                  <a:pt x="0" y="0"/>
                </a:moveTo>
                <a:lnTo>
                  <a:pt x="2526378" y="0"/>
                </a:lnTo>
                <a:lnTo>
                  <a:pt x="2526378" y="2494225"/>
                </a:lnTo>
                <a:lnTo>
                  <a:pt x="0" y="2494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>
            <a:off x="7532688" y="3798133"/>
            <a:ext cx="2532714" cy="2532714"/>
          </a:xfrm>
          <a:custGeom>
            <a:rect b="b" l="l" r="r" t="t"/>
            <a:pathLst>
              <a:path extrusionOk="0" h="2532714" w="2532714">
                <a:moveTo>
                  <a:pt x="0" y="0"/>
                </a:moveTo>
                <a:lnTo>
                  <a:pt x="2532714" y="0"/>
                </a:lnTo>
                <a:lnTo>
                  <a:pt x="2532714" y="2532714"/>
                </a:lnTo>
                <a:lnTo>
                  <a:pt x="0" y="2532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6"/>
          <p:cNvSpPr txBox="1"/>
          <p:nvPr/>
        </p:nvSpPr>
        <p:spPr>
          <a:xfrm>
            <a:off x="1300724" y="911293"/>
            <a:ext cx="16189017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Week 2 - Data Warehouse and Python Processing</a:t>
            </a:r>
            <a:endParaRPr/>
          </a:p>
        </p:txBody>
      </p:sp>
      <p:grpSp>
        <p:nvGrpSpPr>
          <p:cNvPr id="154" name="Google Shape;154;p6"/>
          <p:cNvGrpSpPr/>
          <p:nvPr/>
        </p:nvGrpSpPr>
        <p:grpSpPr>
          <a:xfrm>
            <a:off x="2455096" y="6888554"/>
            <a:ext cx="3635509" cy="1287058"/>
            <a:chOff x="0" y="-38100"/>
            <a:chExt cx="1973425" cy="698640"/>
          </a:xfrm>
        </p:grpSpPr>
        <p:sp>
          <p:nvSpPr>
            <p:cNvPr id="155" name="Google Shape;155;p6"/>
            <p:cNvSpPr/>
            <p:nvPr/>
          </p:nvSpPr>
          <p:spPr>
            <a:xfrm>
              <a:off x="0" y="0"/>
              <a:ext cx="1973425" cy="660540"/>
            </a:xfrm>
            <a:custGeom>
              <a:rect b="b" l="l" r="r" t="t"/>
              <a:pathLst>
                <a:path extrusionOk="0" h="660540" w="1973425">
                  <a:moveTo>
                    <a:pt x="1770225" y="0"/>
                  </a:moveTo>
                  <a:cubicBezTo>
                    <a:pt x="1882449" y="0"/>
                    <a:pt x="1973425" y="147867"/>
                    <a:pt x="1973425" y="330270"/>
                  </a:cubicBezTo>
                  <a:cubicBezTo>
                    <a:pt x="1973425" y="512673"/>
                    <a:pt x="1882449" y="660540"/>
                    <a:pt x="1770225" y="660540"/>
                  </a:cubicBezTo>
                  <a:lnTo>
                    <a:pt x="203200" y="660540"/>
                  </a:lnTo>
                  <a:cubicBezTo>
                    <a:pt x="90976" y="660540"/>
                    <a:pt x="0" y="512673"/>
                    <a:pt x="0" y="330270"/>
                  </a:cubicBezTo>
                  <a:cubicBezTo>
                    <a:pt x="0" y="147867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 txBox="1"/>
            <p:nvPr/>
          </p:nvSpPr>
          <p:spPr>
            <a:xfrm>
              <a:off x="0" y="-38100"/>
              <a:ext cx="1973425" cy="698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6"/>
          <p:cNvSpPr txBox="1"/>
          <p:nvPr/>
        </p:nvSpPr>
        <p:spPr>
          <a:xfrm>
            <a:off x="2764331" y="7149158"/>
            <a:ext cx="2826090" cy="824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WAREHOUSE IMPLEMENTATION</a:t>
            </a:r>
            <a:endParaRPr/>
          </a:p>
        </p:txBody>
      </p:sp>
      <p:grpSp>
        <p:nvGrpSpPr>
          <p:cNvPr id="158" name="Google Shape;158;p6"/>
          <p:cNvGrpSpPr/>
          <p:nvPr/>
        </p:nvGrpSpPr>
        <p:grpSpPr>
          <a:xfrm>
            <a:off x="12008312" y="6961914"/>
            <a:ext cx="4021771" cy="1213698"/>
            <a:chOff x="0" y="-38100"/>
            <a:chExt cx="2612351" cy="788360"/>
          </a:xfrm>
        </p:grpSpPr>
        <p:sp>
          <p:nvSpPr>
            <p:cNvPr id="159" name="Google Shape;159;p6"/>
            <p:cNvSpPr/>
            <p:nvPr/>
          </p:nvSpPr>
          <p:spPr>
            <a:xfrm>
              <a:off x="0" y="0"/>
              <a:ext cx="2612351" cy="750260"/>
            </a:xfrm>
            <a:custGeom>
              <a:rect b="b" l="l" r="r" t="t"/>
              <a:pathLst>
                <a:path extrusionOk="0" h="750260" w="2612351">
                  <a:moveTo>
                    <a:pt x="2409151" y="0"/>
                  </a:moveTo>
                  <a:cubicBezTo>
                    <a:pt x="2521375" y="0"/>
                    <a:pt x="2612351" y="167951"/>
                    <a:pt x="2612351" y="375130"/>
                  </a:cubicBezTo>
                  <a:cubicBezTo>
                    <a:pt x="2612351" y="582309"/>
                    <a:pt x="2521375" y="750260"/>
                    <a:pt x="2409151" y="750260"/>
                  </a:cubicBezTo>
                  <a:lnTo>
                    <a:pt x="203200" y="750260"/>
                  </a:lnTo>
                  <a:cubicBezTo>
                    <a:pt x="90976" y="750260"/>
                    <a:pt x="0" y="582309"/>
                    <a:pt x="0" y="375130"/>
                  </a:cubicBezTo>
                  <a:cubicBezTo>
                    <a:pt x="0" y="167951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0" y="-38100"/>
              <a:ext cx="2612351" cy="788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6"/>
          <p:cNvSpPr txBox="1"/>
          <p:nvPr/>
        </p:nvSpPr>
        <p:spPr>
          <a:xfrm>
            <a:off x="12198344" y="7415858"/>
            <a:ext cx="3684870" cy="29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 PROCESSING</a:t>
            </a:r>
            <a:endParaRPr/>
          </a:p>
        </p:txBody>
      </p:sp>
      <p:grpSp>
        <p:nvGrpSpPr>
          <p:cNvPr id="162" name="Google Shape;162;p6"/>
          <p:cNvGrpSpPr/>
          <p:nvPr/>
        </p:nvGrpSpPr>
        <p:grpSpPr>
          <a:xfrm>
            <a:off x="7299331" y="6912498"/>
            <a:ext cx="3689339" cy="1263114"/>
            <a:chOff x="0" y="-38100"/>
            <a:chExt cx="1768157" cy="605362"/>
          </a:xfrm>
        </p:grpSpPr>
        <p:sp>
          <p:nvSpPr>
            <p:cNvPr id="163" name="Google Shape;163;p6"/>
            <p:cNvSpPr/>
            <p:nvPr/>
          </p:nvSpPr>
          <p:spPr>
            <a:xfrm>
              <a:off x="0" y="0"/>
              <a:ext cx="1768157" cy="567262"/>
            </a:xfrm>
            <a:custGeom>
              <a:rect b="b" l="l" r="r" t="t"/>
              <a:pathLst>
                <a:path extrusionOk="0" h="567262" w="1768157">
                  <a:moveTo>
                    <a:pt x="1564957" y="0"/>
                  </a:moveTo>
                  <a:cubicBezTo>
                    <a:pt x="1677182" y="0"/>
                    <a:pt x="1768157" y="126986"/>
                    <a:pt x="1768157" y="283631"/>
                  </a:cubicBezTo>
                  <a:cubicBezTo>
                    <a:pt x="1768157" y="440276"/>
                    <a:pt x="1677182" y="567262"/>
                    <a:pt x="1564957" y="567262"/>
                  </a:cubicBezTo>
                  <a:lnTo>
                    <a:pt x="203200" y="567262"/>
                  </a:lnTo>
                  <a:cubicBezTo>
                    <a:pt x="90976" y="567262"/>
                    <a:pt x="0" y="440276"/>
                    <a:pt x="0" y="283631"/>
                  </a:cubicBezTo>
                  <a:cubicBezTo>
                    <a:pt x="0" y="126986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032A64"/>
                </a:gs>
                <a:gs pos="100000">
                  <a:srgbClr val="414C94"/>
                </a:gs>
              </a:gsLst>
              <a:lin ang="0" scaled="0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0" y="-38100"/>
              <a:ext cx="1768157" cy="605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6"/>
          <p:cNvSpPr txBox="1"/>
          <p:nvPr/>
        </p:nvSpPr>
        <p:spPr>
          <a:xfrm>
            <a:off x="7904976" y="7282508"/>
            <a:ext cx="2478048" cy="557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INTEGRATION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61B70"/>
            </a:gs>
            <a:gs pos="100000">
              <a:srgbClr val="000000"/>
            </a:gs>
          </a:gsLst>
          <a:lin ang="0" scaled="0"/>
        </a:gra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 rot="1125294">
            <a:off x="-4706113" y="8754247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7"/>
          <p:cNvSpPr/>
          <p:nvPr/>
        </p:nvSpPr>
        <p:spPr>
          <a:xfrm flipH="1" rot="10280466">
            <a:off x="-3557550" y="-5130180"/>
            <a:ext cx="21645066" cy="7900449"/>
          </a:xfrm>
          <a:custGeom>
            <a:rect b="b" l="l" r="r" t="t"/>
            <a:pathLst>
              <a:path extrusionOk="0" h="7900449" w="21645066">
                <a:moveTo>
                  <a:pt x="0" y="7900449"/>
                </a:moveTo>
                <a:lnTo>
                  <a:pt x="21645066" y="7900449"/>
                </a:lnTo>
                <a:lnTo>
                  <a:pt x="21645066" y="0"/>
                </a:lnTo>
                <a:lnTo>
                  <a:pt x="0" y="0"/>
                </a:lnTo>
                <a:lnTo>
                  <a:pt x="0" y="7900449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14296841" y="6682345"/>
            <a:ext cx="4262034" cy="4114800"/>
          </a:xfrm>
          <a:custGeom>
            <a:rect b="b" l="l" r="r" t="t"/>
            <a:pathLst>
              <a:path extrusionOk="0" h="4114800" w="4262034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870724" y="2586990"/>
            <a:ext cx="11595182" cy="7577352"/>
          </a:xfrm>
          <a:custGeom>
            <a:rect b="b" l="l" r="r" t="t"/>
            <a:pathLst>
              <a:path extrusionOk="0" h="7577352" w="11595182">
                <a:moveTo>
                  <a:pt x="0" y="0"/>
                </a:moveTo>
                <a:lnTo>
                  <a:pt x="11595182" y="0"/>
                </a:lnTo>
                <a:lnTo>
                  <a:pt x="11595182" y="7577352"/>
                </a:lnTo>
                <a:lnTo>
                  <a:pt x="0" y="7577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7"/>
          <p:cNvSpPr txBox="1"/>
          <p:nvPr/>
        </p:nvSpPr>
        <p:spPr>
          <a:xfrm>
            <a:off x="4567555" y="457445"/>
            <a:ext cx="9607779" cy="212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warehouse star schema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/>
          <p:nvPr/>
        </p:nvSpPr>
        <p:spPr>
          <a:xfrm flipH="1" rot="-9227707">
            <a:off x="8617506" y="-3131115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8"/>
          <p:cNvSpPr/>
          <p:nvPr/>
        </p:nvSpPr>
        <p:spPr>
          <a:xfrm>
            <a:off x="-601138" y="8519516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/>
          <p:nvPr/>
        </p:nvSpPr>
        <p:spPr>
          <a:xfrm>
            <a:off x="412914" y="2006262"/>
            <a:ext cx="10636090" cy="5384521"/>
          </a:xfrm>
          <a:custGeom>
            <a:rect b="b" l="l" r="r" t="t"/>
            <a:pathLst>
              <a:path extrusionOk="0" h="5384521" w="10636090">
                <a:moveTo>
                  <a:pt x="0" y="0"/>
                </a:moveTo>
                <a:lnTo>
                  <a:pt x="10636091" y="0"/>
                </a:lnTo>
                <a:lnTo>
                  <a:pt x="10636091" y="5384521"/>
                </a:lnTo>
                <a:lnTo>
                  <a:pt x="0" y="5384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/>
          <p:nvPr/>
        </p:nvSpPr>
        <p:spPr>
          <a:xfrm>
            <a:off x="1281063" y="7390783"/>
            <a:ext cx="11035364" cy="2584025"/>
          </a:xfrm>
          <a:custGeom>
            <a:rect b="b" l="l" r="r" t="t"/>
            <a:pathLst>
              <a:path extrusionOk="0" h="2584025" w="11035364">
                <a:moveTo>
                  <a:pt x="0" y="0"/>
                </a:moveTo>
                <a:lnTo>
                  <a:pt x="11035363" y="0"/>
                </a:lnTo>
                <a:lnTo>
                  <a:pt x="11035363" y="2584024"/>
                </a:lnTo>
                <a:lnTo>
                  <a:pt x="0" y="2584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127407"/>
            </a:stretch>
          </a:blipFill>
          <a:ln>
            <a:noFill/>
          </a:ln>
        </p:spPr>
      </p:sp>
      <p:sp>
        <p:nvSpPr>
          <p:cNvPr id="183" name="Google Shape;183;p8"/>
          <p:cNvSpPr/>
          <p:nvPr/>
        </p:nvSpPr>
        <p:spPr>
          <a:xfrm>
            <a:off x="11489329" y="1681437"/>
            <a:ext cx="6505633" cy="5424071"/>
          </a:xfrm>
          <a:custGeom>
            <a:rect b="b" l="l" r="r" t="t"/>
            <a:pathLst>
              <a:path extrusionOk="0" h="5424071" w="6505633">
                <a:moveTo>
                  <a:pt x="0" y="0"/>
                </a:moveTo>
                <a:lnTo>
                  <a:pt x="6505633" y="0"/>
                </a:lnTo>
                <a:lnTo>
                  <a:pt x="6505633" y="5424072"/>
                </a:lnTo>
                <a:lnTo>
                  <a:pt x="0" y="5424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8"/>
          <p:cNvSpPr txBox="1"/>
          <p:nvPr/>
        </p:nvSpPr>
        <p:spPr>
          <a:xfrm>
            <a:off x="1290588" y="575988"/>
            <a:ext cx="10024106" cy="110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Integration</a:t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15316200" y="7871805"/>
            <a:ext cx="2205286" cy="2076682"/>
          </a:xfrm>
          <a:custGeom>
            <a:rect b="b" l="l" r="r" t="t"/>
            <a:pathLst>
              <a:path extrusionOk="0" h="4114800" w="3715260">
                <a:moveTo>
                  <a:pt x="0" y="0"/>
                </a:moveTo>
                <a:lnTo>
                  <a:pt x="3715261" y="0"/>
                </a:lnTo>
                <a:lnTo>
                  <a:pt x="37152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32A64"/>
            </a:gs>
            <a:gs pos="100000">
              <a:srgbClr val="414C94"/>
            </a:gs>
          </a:gsLst>
          <a:lin ang="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 rot="-1312875">
            <a:off x="5832696" y="6411764"/>
            <a:ext cx="19140433" cy="6986258"/>
          </a:xfrm>
          <a:custGeom>
            <a:rect b="b" l="l" r="r" t="t"/>
            <a:pathLst>
              <a:path extrusionOk="0"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9"/>
          <p:cNvSpPr/>
          <p:nvPr/>
        </p:nvSpPr>
        <p:spPr>
          <a:xfrm flipH="1" rot="-9227707">
            <a:off x="3960635" y="-5525403"/>
            <a:ext cx="19149891" cy="6989710"/>
          </a:xfrm>
          <a:custGeom>
            <a:rect b="b" l="l" r="r" t="t"/>
            <a:pathLst>
              <a:path extrusionOk="0"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9"/>
          <p:cNvSpPr/>
          <p:nvPr/>
        </p:nvSpPr>
        <p:spPr>
          <a:xfrm>
            <a:off x="721063" y="6873162"/>
            <a:ext cx="3025980" cy="3025980"/>
          </a:xfrm>
          <a:custGeom>
            <a:rect b="b" l="l" r="r" t="t"/>
            <a:pathLst>
              <a:path extrusionOk="0" h="3025980" w="3025980">
                <a:moveTo>
                  <a:pt x="0" y="0"/>
                </a:moveTo>
                <a:lnTo>
                  <a:pt x="3025980" y="0"/>
                </a:lnTo>
                <a:lnTo>
                  <a:pt x="3025980" y="3025981"/>
                </a:lnTo>
                <a:lnTo>
                  <a:pt x="0" y="30259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9"/>
          <p:cNvSpPr/>
          <p:nvPr/>
        </p:nvSpPr>
        <p:spPr>
          <a:xfrm>
            <a:off x="367394" y="1916818"/>
            <a:ext cx="7597498" cy="4291658"/>
          </a:xfrm>
          <a:custGeom>
            <a:rect b="b" l="l" r="r" t="t"/>
            <a:pathLst>
              <a:path extrusionOk="0" h="4291658" w="7597498">
                <a:moveTo>
                  <a:pt x="0" y="0"/>
                </a:moveTo>
                <a:lnTo>
                  <a:pt x="7597498" y="0"/>
                </a:lnTo>
                <a:lnTo>
                  <a:pt x="7597498" y="4291658"/>
                </a:lnTo>
                <a:lnTo>
                  <a:pt x="0" y="4291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3061" t="0"/>
            </a:stretch>
          </a:blipFill>
          <a:ln>
            <a:noFill/>
          </a:ln>
        </p:spPr>
      </p:sp>
      <p:sp>
        <p:nvSpPr>
          <p:cNvPr id="194" name="Google Shape;194;p9"/>
          <p:cNvSpPr/>
          <p:nvPr/>
        </p:nvSpPr>
        <p:spPr>
          <a:xfrm>
            <a:off x="12017098" y="1903527"/>
            <a:ext cx="5638801" cy="5665081"/>
          </a:xfrm>
          <a:custGeom>
            <a:rect b="b" l="l" r="r" t="t"/>
            <a:pathLst>
              <a:path extrusionOk="0" h="6168969" w="7393374">
                <a:moveTo>
                  <a:pt x="0" y="0"/>
                </a:moveTo>
                <a:lnTo>
                  <a:pt x="7393374" y="0"/>
                </a:lnTo>
                <a:lnTo>
                  <a:pt x="7393374" y="6168969"/>
                </a:lnTo>
                <a:lnTo>
                  <a:pt x="0" y="6168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8067" l="-5270" r="-141704" t="-29161"/>
            </a:stretch>
          </a:blipFill>
          <a:ln>
            <a:noFill/>
          </a:ln>
        </p:spPr>
      </p:sp>
      <p:sp>
        <p:nvSpPr>
          <p:cNvPr id="195" name="Google Shape;195;p9"/>
          <p:cNvSpPr/>
          <p:nvPr/>
        </p:nvSpPr>
        <p:spPr>
          <a:xfrm>
            <a:off x="4230185" y="4564900"/>
            <a:ext cx="7624085" cy="5722597"/>
          </a:xfrm>
          <a:custGeom>
            <a:rect b="b" l="l" r="r" t="t"/>
            <a:pathLst>
              <a:path extrusionOk="0" h="5041936" w="6087094">
                <a:moveTo>
                  <a:pt x="0" y="0"/>
                </a:moveTo>
                <a:lnTo>
                  <a:pt x="6087094" y="0"/>
                </a:lnTo>
                <a:lnTo>
                  <a:pt x="6087094" y="5041936"/>
                </a:lnTo>
                <a:lnTo>
                  <a:pt x="0" y="504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845" l="0" r="-105854" t="-31948"/>
            </a:stretch>
          </a:blipFill>
          <a:ln>
            <a:noFill/>
          </a:ln>
        </p:spPr>
      </p:sp>
      <p:sp>
        <p:nvSpPr>
          <p:cNvPr id="196" name="Google Shape;196;p9"/>
          <p:cNvSpPr txBox="1"/>
          <p:nvPr/>
        </p:nvSpPr>
        <p:spPr>
          <a:xfrm>
            <a:off x="2590800" y="815973"/>
            <a:ext cx="11463323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572" u="none" cap="none" strike="noStrike">
                <a:solidFill>
                  <a:srgbClr val="36E9F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Preprocessing</a:t>
            </a:r>
            <a:endParaRPr b="1" i="0" sz="8572" u="none" cap="none" strike="noStrike">
              <a:solidFill>
                <a:srgbClr val="36E9F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